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3B203EC7-A2C9-4722-ADDB-58C24CB20BD5}" type="datetimeFigureOut">
              <a:rPr lang="en-US" smtClean="0"/>
              <a:t>6/11/2014</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AA829ED-58E4-477F-B642-37CAC4E65461}" type="slidenum">
              <a:rPr lang="en-US" smtClean="0"/>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203EC7-A2C9-4722-ADDB-58C24CB20BD5}" type="datetimeFigureOut">
              <a:rPr lang="en-US" smtClean="0"/>
              <a:t>6/11/2014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A829ED-58E4-477F-B642-37CAC4E65461}" type="slidenum">
              <a:rPr lang="en-US" smtClean="0"/>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203EC7-A2C9-4722-ADDB-58C24CB20BD5}" type="datetimeFigureOut">
              <a:rPr lang="en-US" smtClean="0"/>
              <a:t>6/11/2014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A829ED-58E4-477F-B642-37CAC4E65461}" type="slidenum">
              <a:rPr lang="en-US" smtClean="0"/>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203EC7-A2C9-4722-ADDB-58C24CB20BD5}" type="datetimeFigureOut">
              <a:rPr lang="en-US" smtClean="0"/>
              <a:t>6/11/2014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A829ED-58E4-477F-B642-37CAC4E65461}" type="slidenum">
              <a:rPr lang="en-US" smtClean="0"/>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203EC7-A2C9-4722-ADDB-58C24CB20BD5}" type="datetimeFigureOut">
              <a:rPr lang="en-US" smtClean="0"/>
              <a:t>6/11/2014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A829ED-58E4-477F-B642-37CAC4E6546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B203EC7-A2C9-4722-ADDB-58C24CB20BD5}" type="datetimeFigureOut">
              <a:rPr lang="en-US" smtClean="0"/>
              <a:t>6/11/2014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A829ED-58E4-477F-B642-37CAC4E65461}" type="slidenum">
              <a:rPr lang="en-US" smtClean="0"/>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B203EC7-A2C9-4722-ADDB-58C24CB20BD5}" type="datetimeFigureOut">
              <a:rPr lang="en-US" smtClean="0"/>
              <a:t>6/11/2014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A829ED-58E4-477F-B642-37CAC4E65461}" type="slidenum">
              <a:rPr lang="en-US" smtClean="0"/>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B203EC7-A2C9-4722-ADDB-58C24CB20BD5}" type="datetimeFigureOut">
              <a:rPr lang="en-US" smtClean="0"/>
              <a:t>6/11/2014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A829ED-58E4-477F-B642-37CAC4E65461}" type="slidenum">
              <a:rPr lang="en-US" smtClean="0"/>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203EC7-A2C9-4722-ADDB-58C24CB20BD5}" type="datetimeFigureOut">
              <a:rPr lang="en-US" smtClean="0"/>
              <a:t>6/11/2014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A829ED-58E4-477F-B642-37CAC4E6546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203EC7-A2C9-4722-ADDB-58C24CB20BD5}" type="datetimeFigureOut">
              <a:rPr lang="en-US" smtClean="0"/>
              <a:t>6/11/2014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A829ED-58E4-477F-B642-37CAC4E6546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203EC7-A2C9-4722-ADDB-58C24CB20BD5}" type="datetimeFigureOut">
              <a:rPr lang="en-US" smtClean="0"/>
              <a:t>6/11/2014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A829ED-58E4-477F-B642-37CAC4E6546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3B203EC7-A2C9-4722-ADDB-58C24CB20BD5}" type="datetimeFigureOut">
              <a:rPr lang="en-US" smtClean="0"/>
              <a:t>6/11/2014</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0AA829ED-58E4-477F-B642-37CAC4E6546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Proper Show Pig Care</a:t>
            </a:r>
            <a:endParaRPr lang="en-US" dirty="0"/>
          </a:p>
        </p:txBody>
      </p:sp>
      <p:sp>
        <p:nvSpPr>
          <p:cNvPr id="3" name="Subtitle 2"/>
          <p:cNvSpPr>
            <a:spLocks noGrp="1"/>
          </p:cNvSpPr>
          <p:nvPr>
            <p:ph type="subTitle" idx="1"/>
          </p:nvPr>
        </p:nvSpPr>
        <p:spPr/>
        <p:txBody>
          <a:bodyPr/>
          <a:lstStyle/>
          <a:p>
            <a:r>
              <a:rPr lang="en-US" dirty="0" smtClean="0"/>
              <a:t>By Jacob </a:t>
            </a:r>
            <a:r>
              <a:rPr lang="en-US" dirty="0" err="1" smtClean="0"/>
              <a:t>Rauker</a:t>
            </a:r>
            <a:endParaRPr lang="en-US" dirty="0"/>
          </a:p>
        </p:txBody>
      </p:sp>
    </p:spTree>
    <p:extLst>
      <p:ext uri="{BB962C8B-B14F-4D97-AF65-F5344CB8AC3E}">
        <p14:creationId xmlns:p14="http://schemas.microsoft.com/office/powerpoint/2010/main" val="29717164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Pigs Arrive </a:t>
            </a:r>
            <a:endParaRPr lang="en-US" dirty="0"/>
          </a:p>
        </p:txBody>
      </p:sp>
      <p:sp>
        <p:nvSpPr>
          <p:cNvPr id="3" name="TextBox 2"/>
          <p:cNvSpPr txBox="1"/>
          <p:nvPr/>
        </p:nvSpPr>
        <p:spPr>
          <a:xfrm>
            <a:off x="914400" y="2133600"/>
            <a:ext cx="4800600" cy="1200329"/>
          </a:xfrm>
          <a:prstGeom prst="rect">
            <a:avLst/>
          </a:prstGeom>
          <a:noFill/>
        </p:spPr>
        <p:txBody>
          <a:bodyPr wrap="square" rtlCol="0">
            <a:spAutoFit/>
          </a:bodyPr>
          <a:lstStyle/>
          <a:p>
            <a:r>
              <a:rPr lang="en-US" dirty="0" smtClean="0"/>
              <a:t>Its important that when you first get your pigs when they are still piglets that you have them under a heat lamp with fresh bedding and easy access to food and water.</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57600" y="3368565"/>
            <a:ext cx="4390621" cy="3288728"/>
          </a:xfrm>
          <a:prstGeom prst="rect">
            <a:avLst/>
          </a:prstGeom>
        </p:spPr>
      </p:pic>
    </p:spTree>
    <p:extLst>
      <p:ext uri="{BB962C8B-B14F-4D97-AF65-F5344CB8AC3E}">
        <p14:creationId xmlns:p14="http://schemas.microsoft.com/office/powerpoint/2010/main" val="16670945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Feed and Water</a:t>
            </a:r>
            <a:endParaRPr lang="en-US" dirty="0"/>
          </a:p>
        </p:txBody>
      </p:sp>
      <p:sp>
        <p:nvSpPr>
          <p:cNvPr id="3" name="TextBox 2"/>
          <p:cNvSpPr txBox="1"/>
          <p:nvPr/>
        </p:nvSpPr>
        <p:spPr>
          <a:xfrm>
            <a:off x="990600" y="2133600"/>
            <a:ext cx="5791200" cy="1754326"/>
          </a:xfrm>
          <a:prstGeom prst="rect">
            <a:avLst/>
          </a:prstGeom>
          <a:noFill/>
        </p:spPr>
        <p:txBody>
          <a:bodyPr wrap="square" rtlCol="0">
            <a:spAutoFit/>
          </a:bodyPr>
          <a:lstStyle/>
          <a:p>
            <a:r>
              <a:rPr lang="en-US" dirty="0" smtClean="0"/>
              <a:t>When the pigs are little piglets they should be fed</a:t>
            </a:r>
          </a:p>
          <a:p>
            <a:r>
              <a:rPr lang="en-US" dirty="0" smtClean="0"/>
              <a:t>About one-half of a regular sized coffee can. And should always have the maximum amount of water.</a:t>
            </a:r>
          </a:p>
          <a:p>
            <a:r>
              <a:rPr lang="en-US" dirty="0" smtClean="0"/>
              <a:t>Once they get bigger you can feed them anywhere from one-half to a full coffee can. Its important to feed them highly nutritious feeds and maintain their diet.</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600" y="4207016"/>
            <a:ext cx="2143125" cy="2143125"/>
          </a:xfrm>
          <a:prstGeom prst="rect">
            <a:avLst/>
          </a:prstGeom>
        </p:spPr>
      </p:pic>
      <p:sp>
        <p:nvSpPr>
          <p:cNvPr id="5" name="AutoShape 2" descr="data:image/jpeg;base64,/9j/4AAQSkZJRgABAQAAAQABAAD/2wCEAAkGBxQSEhUUExQVFRQUGBkaFxcXGBoXGhocFRgXFxwXGhgYHSggGBwlHBcWITEhJSkrLi4uHB8zODMsNygtLisBCgoKDg0OGhAQFywkHCQsLCwsLCwsLCwsLCwsLCwsLCwsLCwsLCwsLCwsLCwsLCwsLCwsLCwsLCwsLCwsLCwsLP/AABEIAKgBKwMBIgACEQEDEQH/xAAcAAABBQEBAQAAAAAAAAAAAAACAAEDBAUGBwj/xABCEAACAQIEAwUFBgUCBAcBAAABAgMAEQQSITEFQVEGE2FxkSKBocHwBxQyQrHRUmKS4fEjchUWM7I0VHN0gqLSJP/EABoBAAMBAQEBAAAAAAAAAAAAAAABAgMEBQb/xAAnEQEBAQABBAMAAQMFAAAAAAAAAQIRAxIhMQQTQTIiYZFCUVJxgf/aAAwDAQACEQMRAD8A9T4pxp4SLKr3H4CwRzruu4PlpVjC48yJeRVidwSsZN3su5P9qbC4fDYmNXEalbkjMvMc9aN+BxGcYgg96q5Qbm1jyttXFjPU928xtrt9ccVhyezIdbZvQ5vo1g8Shys412v6b7eGtbvG1yvbmw192o19azcWLyKb3Vxl/qUjflvf3GtGUcticN+JhyJ031BH77+FZ+LQ72tbXn9CtUJYMMw21B52IFx4jQ3FtL1m4lSRYjXwufTx8DVmxcWdbkC58Dz56+7f9KqYtTpvsN/HUe6r0yaEaac/TodN6ge2RS3LT4fC1r+PxIuM91+O3156adKVSSRdNqE6df350GCjpObkaAaAaX1toTqdzuaI7fQ91EMIqVaBVolBoNbhNWRvVOMafrVhGpnFpDTE041orUKAd6FtjTtTZaZcoHSq0t6tuaqyn69f3oJVkjNvCqpH96sNflpUUz5tTqaRIQOX60gdNtevy3+VMx9aKBwpBIuAfw3IvcHmNfH3c6AKTW7A+zewudb2HK9/f4VV+Nun11qwXFrfVzaogL7e/wAB4++1BAL9aikH151NMmpBFjv00qEikVRSCiQ+yTTFacaL5mmRlFM9FG9qKVVufIWt4+PuNI1anVaNkFvH5Uy0yK9vfTXNGhtTZ/rSkH1Fx3EorRqLyOTljgU2Utce3Jb8q2289Ol5cKsQM0z5iouWY2RABrlXZR47+NeIr9sM6WMeEw4IvZmLu3tan2rjfS9Q4j7Yse4IKYbKwsR3bEWPm9Gehbbqycld8TiPVuI4pMRGk0esbe0CRrbUajzvWPiWtFc8tuosb3686pfZ7x5sdg5A4RXhcgCNcgysAy+yNtQwq/MCVa+1789Ph4j1oubLxWfLHnks5ZdCSdSAb3sfzbHyrPLjKw0JIuL6kag6W5HbL+1WsWtj56+fuqC3W9srWI8Re1ybdN/HyIpj4qLTMosevp4nXyrO7q4ZSfLWw08/M1r4hdLX0udDpueWnzrKK+1voQdx5n36ihcIMLsAQykXuwAYfGwPUAnbwqjLHY9fhyvUjgKxANx1tb4cqIIrX1seh/f/ABT55Cvl08aJBy+udOEsfKnTS4629QD+59alRgN/L686C9SZaYDT30xEsL6W62+j4bH3CrFxfTawHoLX+F/fVIVMhoNeiarK2qmmhsfq1WV/emuGIqO1Hmp2HOmSmdOVtTy6f4vVOcn6NXpz4/pzrPmY38/Kmmq0j+FvD/NATpfnT59Rp8f3pIBzNvdc28KVHKK4+vrypz19k3+WtEOdspv15X86MQnTQjQ357200+taQQZPZ3525+XS3Woze+l+n9qlkSw99Quh+Xhpa9BJMQOV7kC1tdhy/tVUipA1DMRc2+Hr9eVIqic++1HfQUMi2Av6c/fRyAWHW1qYRMKR13996d7X5+dNm86RBk0NuVCtG3nemJoBAdfq9CWp7U9AehcaXhuHWOWPhzTRTLdGbEuoB5xsBexFZY7V4Zfw8Iwv/wA5ZH/UV0KdlcRho3wmLU9xM3+nKozRxyWOViwN1DEWNwBt1rzLiSmGR4pQVkjYqy9CPlz8qvPV6nPFovSx7esfZr2vSfFHDLg8NhhJGxDQgglkFwpJ30LGulmiyPlOzX8tDavDOyPGxh8dhpgdElXN/tY5W+DGvojjeH9okbA39x199LVvPNRZJ6clxWIpzN9bj3afED0qvPiSxDNbMpPtW1Nts1vxb72v1vuNfisIZL+A+BP1rWHOjZQeXLc7/wCRUURV4tBlJG9tdNrE3GoJHOsbEpsdzzPhc9K6PHLmjTnZMpBJ/Lc7cuf7aViSC+lhqAVPO4+elqUq2RITe+/nQSpYm1TYke1+4sfShz6WJ+vCmoJGn19dKC19frzonFhvSUcqRnII33/fWpAhNyOVyT56X+utRM1TCaw1F/HwNtPhv40+RwhC9LafV6lVdKga1SCS2/L/ADVQLYqwm310qquoqxEaYgqYm1+VTaWoJFB5/XvpnVCeS9UZjfa/j9Dzq1jBYE9Kynk3H+ef96vhnyE/X15UgvlTMDfnahvUU0ib+vupFdBy1+j47mgLkHnUl+ouB/fpUmTSEczr4nYgfXuqKZjpf6+dEWH60Ev7fEA0gBvr68jUUra36/WtGw+uVKQg205cufn76CQMCbX8qmlXw/WgjXUa0TigAkA5VFmo81vrrQXpkYmlSIpwKQKmKnpR5aE3oD7BIrmO1vYXC4+zSKUlUWWVLXA3sQdGHx8RXUUq1slZy2PCe032ccTMwKvA6NZe+AEQRUGneKFJUWHLN416bh0MmGjJdZG7oAvGbqzpoSpsNyDXU1DNhlYWtbW9xprves7j/ZV1z7cLkugO91I9Kxp7BUHL2gfXfx3rtuIcAbXIbgnUbH3cj8K5biGFKWWRSMuouLX35+4a1GpwWWO+GIGVgTsdGVtBqetmtyPzFYmPZMxCBgAdLsG09yj1/wA11DOC1iMrLpfU3uOdtL+O/nesHiuHyOee+h/m539Knny0jAxK61CKvYhdr36dPSqxTSqnlSIjTypkHworftT2saQBJSo2XTy+dCaDIEWOlzcWNzpvcW8bj0pOL6/XOmC+Pu99qlZb8/X+1VCSxxm2h5bc6LMQBobVDKpXp+tbXC+yeNxaB4o8qH8LyNkBHUX9og33AtbatMzlNvCg0wXW4BO2vXe1QTYoga86btF2cxODA7+Oy3IVswYN5G9z169a5ScndTlt02PmNjXVnpeOeWF63N4bONxAK8tSPgDWdI9zcVRGKBuDow8asxtfzNZbnC83lYY6ePP/ADvSD1DGeVSqSLdOm9Y1pBX18PoUWbX0+HMUxGu29Mo3JtSMptBfy+fjULOCdfD9BQzS3PhUVqQSE66UzN8KfPb66VGaZUUe99P28aY6/wCaGPY01BCzWBBG/wAKjIpmpXvQD2+P17qehFMaAItQmlS1oD6l/wCZktervD+Mxy6AgN0NeWpiD+9FHiWDXBtUd2p+uv6OnZ4etYlriymzcvHwPgaqwcWUjXQjQg7i29cUnHXsATe3OosdxHNaQGzbPbnyDfL0pXd5Tn4+fVd/g+JJIDrYqbEVOSkgINmHMEA/A15fHj2V73/FoflVqDjEiNcNROrqe2l+Dm+c11+N7KYd7lQYyf4Tp/Sbiua492ImbWMrJv8AiYqdrAWOhOg1zchXXcE4us69GG4/atStZM6nMcOprp3trwfjXDZobiWJkuOYJF7DUNz586yV2Ovur6LljDAqwBB3BFwfMGuP459nWGmu0V4HP8OqE/7Tt7iKX18ejm5+vHGWgsa6/i3YLGQi6oJlHOPU213U2JPleuVljZDlZSpG4YEEeYNRZwueTLt51FUl6ZxrUmAURNhQSGvSOw3ZKOKL77jbAWzIj6Ki7iRwd2OhCnbTnteZynV4VexnYgylZ8QpEYsVQjVujNf8vhz8tD6bPOsS1y+J+0XDLMkISVjJfKQFA0UtszA65SK0sRiI8dhmMDhiCQCDqrrujDkeVj1B6Vtnj0w3Ne2bx/jMTIySIssZ/GjC4IHxGpFvnXh3aDAEzhIyO7N8pNrgX2e34iL2BOp0HKuo4pxkjMpA21vodCLX8rC/l7q5gYm5LX+hpVb6lzPCenjm+Wf2h4P3ASRCSh0JOtmS2YHzBDettqgXp0+VdZ2gnSThjN+bvIzbxKMrD0rlch0B5AD0HOscbus+W9zJfCQGpCb/AF76ADSmvS5Ukza+IpgR1G31yqNm9aENTITa+FCbURa499RyNRARoSaG9CTTJIu3voTtTBtKEvQR2phTE0r0+Ae9OaG9K9ICpU16WbwoD1uYWN+VNn51IoFrUAUisrrl3ZzYmi1Fun6Gorm5B8j8jUmEOv1sf70WKgykH3etZ9zaZ8oluyH+JTb05/pVqM3Ct1ocPH7RH8S39N/lR4NdSOmvr/g1ndujGfC5wvGNE2ZTXVcO7TXNpPWuRjj/AFqwI6rO+PSep0s7/lHoMXE422YVOk6nYivNwSNjU0eMcbE1rOtXJfgZv8dPRqqY7h8UwtLGkg/mUH0J2rnuD9oCCFkOnWtyDikbjRhe17eVa56udOTq/G6nTvr/ANcpxL7M8LIbxvJFfkLOvuzaj1NVk+y2H808p/2hV+BvXdLiFOxFJnq+3NZXWp4cPD9mWHWRHMkjqrAlGCkNbXKSLaXtfw0qn9qC4l3hUWXCggk30L/z9ABe3LffYd+z1h9p8XCIrTrnjzKWXSwynOC19CLr+HntRxJ4hc/teZ8D+z58aTisRNJh4R/0AlllYDaUs1+7B3Atc35c9j7PeFHhuOmwqS97DNF3ittZkZQMy3sGKudRuAPIbvFePFkeSL2ogllI2dpBYKBa+gOa/wC9YHYPh8v3mXEygg5WQA9WZSbf01VTLy4zt02XHYhRt3jHTS2cX/U1z2HbfpzPnr8q2e2b5sXO3WRvQGw/QVlYTD29pvcPnWW61wlVDlAY+xcMEPNgCAT5XOnrQSXo3eo2es1gcmo2U0TPUfeHw91VEhJoWNMTQsaohg0DNTXpmNURmqMmnJoaZDJpjTGmJoBGlTUqAK9PQ3pXpAVP7qGnBoN7ABcA8xUgqQR2OlS91/auG6j1u1WKZSDV4RB18TQJBm3qbDR5CSdlBb3AX+VZ600zkCQnNGbWzK3wy/vRiDK5/wBo+JNR4bG5irW/CLAdOZ8zWhhity27NuTUcV1dlzEMKXqSrySAaZVqQYpPzR+hv8LCnJWVt/4sokXoJDatV8PAx0Zk8xcf/W9Ry9n5WGZCrryN7fA1cmvxPfify8f9+GPn51H94IOhNW8XwedPxRm38uv6VmOGXSx9KfNnuN8WX+NlanDOImNwzait2TtVHyU1x6YSeT8ETnxtYepsKml4UYgTO9ja4jT2mbQ6ZrZRsetbY1v/AEuT5GOhbz1L5/s6bF9ooQhZg2g2G/lpXmHa3Hz4iSKKMFklbQqbqzco+oKg3Oax1JtYCtbExzFP9O7b5k5kHp1tbzqr2WZhKQFKgqbsykZD1152zC381aYt7ub7cW8Y+q/Xf8t6TDskCwQgMsK+22wzcyL/AArYGKWCAFjlCqL+dr+tV3QEKBpGpvb+K2tyfPWvO+0/aI4mQqpIhTQfzH+I/W1b+vLgjO4rIJJWcjQkm3WqEr0pJahZqyrSeHov2O4aLEzTRzwwyokYZRJDExBL6nOVzH3k1zvBJkmxy4eeKFoZZTGcsUcLpmJVGR4lU3DZd7gi9xXTfYQf/wCnEf8Aor/31x/ZtC3FYAP/ADan+mW5+ANVJ4hftQds+ANgMU+HY5gAGjbbMjXsSOtwwPiprCJr1r7R8dA3FJVeOObueHTXDANaVVkmTyIGX+s15FT4HJMaucH4oMPKrtFFNGGUyRyxRyh1B1UGRSUJF9QRra97VRNBMfZPkf0ph6h9r/ZOKJIcdhI1jgkCrIkaBFUtqj5VFlzXynxC8yawOxGKj+748Sw4eUw4R5ITJBC7I4OUHMyFm1kX8ROwrveyHFUxMuN4RitUkBMPkUUui9CG/wBRef4jyrzaPASYKTiUEujx4VkJ2DBsThArjwZWBHnVJcy7XJJtc3JsABr0AFgPAaDlQDetzDvF/wAOnBjQzDEQBZMozqsiTMVDdLwH+o1hJICdCDSMRNDSZgNzamDA7UB6T9j3D4cSMYk8EEoihDIXiRmBYyXOcrmOw0J05V5rCfZHkK9S+wn8XEP/AG6frLXlkP4R5D9KZRJSFKlSM9KkKa9Ae+iGpRBpUWMx8cYu7hfC+p8huayH7SX0jUkdW0Hpv+leNO6vezi1vEKo+dc5x/tQmsEY1sM77aHXKvnzP73qXvC4zMf29Kx+z3BUxEjySKCCxOut+QGu2gFa4x58tuyZ82p8BxRdriug4djATa4q7HwbDAW7iH+hT8q0eFdncG7WMQDcsrMn/aQK07Oae/k4zm3UvH9jRICp1qi8euh510L9kYvyyTL4ZgR8Vv8AGo07JRg372U/0/8A5rT6NuTPzehOb3X/AAzcHgyzAV16gKABsBVHCcLSLZnPmR8hR43HJGLuwH61v089nN0875XWvX1JnysO9ZfFuKLCuY632FUp+0kfK5+Fc/xviiYgBblbXsae+pzP6R0fiau59mb2/p8X2sdjZbAfGsTieLaUZg5DjxOtUZYIlOsjnysP3qrNiIxsCfMn5VlM23l6tz0cT+iLCdp0HsPmie1idx526eV6HC8ShvnkxEdh0e7EdMu9/dVIwpKQDGG8yT860o+y+HtdowD4E39b1tJXm9bGJ5rP472n7xHCEqHsqWOyA3LEeNre/wAK5UvXWcT7MpYmInMPysb38AdwfOuPlFjaiy/rDXbfOSZqjJpXoaEPVPsIlUzzqEUMIlu4L5m9vYgsVFvACuGPH2w88j4eGGKUNIBLaSR1JLAsneyMikgkXy8zWl2A7XxcNZ5DFLLJIuVgGVUADXBGl723vXNcVliZ80QlGYsWEhU/iNxlyjxO/hVfif12X2YcIhx8uJGJVnZY2cyCWZXfvCVZXKvZgRe+lzc3vVHhXZ+EcHm4nKgkYuEhiLOI1BlWMs2Rg7WLMAM2wF73oOwXayLhxldopJHlXIQGVVABuCLi996DC8cMPDpMLJDM3D5pB3UuZA6PGY3ZL5ShuwBsbHUkX5MNDiHA8GOCxY+PDkTSyNGQ0srKtnljLKM42KAgNfxzak+eT/hbyP6V6nxzEw/8s4UJePNO3dIzB2bLPNnJYBeWZrgWFwOYrznhrxLIpmDsgsbIVBJBBsSwtY60Budr8S+G4tNJEcskMysh8VRDr1B2I5gkV332ipDjeGHisXss8McLjnri8O2Vj1R0ceN/KvOO2fGIcZiZMTGksbysCysysoyoqezlF7nKDr1NR8P7QNHgcXgmuY5zE6fyyRyxs3uZF9UXqaCdDhOC4duA4jG91lnjlRAVlmykho4xKUMli4E0hHIX2tcHZ7U4tT2f4fLMhnkaUWMjvq2Wf2pGUh3FgdAw1trYWPOYPtZh04XJw9opyJXWRpA0dwytG9lBH4bxjfWxrf7QvF/y5w3vhJlMos0RW6tlxGuV9HG4tdd730sWASdnUws3B8bhDJFFjpMOskQdjlMhSQpmJzNGQGBVidh10u9r8JhcR2gXCzYfMsyqrSCSRWUmEspjCEKACovmDXudtq51e1v3vGcKw6IYsNhJsOkSsQzsVaNM7kaZrCwA2udTfTc7f8aw+D44cQ0c0k0CIVQMgjcmIqpYkZktmOwa9httQS99m/BfuWP4vhs2fuoYwG2JV1eRSbc8ri/jeuQ7PdkIxwc8RkCSu7BII5JRBEoWTu2eR86ZjcPZcwGg3vU/Zz7RFgmxeJniklnxos+RlVFVbhQoOuikDXoKy8J2qjGBk4dIkpwpcPC4Kd9GQwcgqbI6lsx3BFzvyA1OC8K4UJsM+MliSOWKXvYY8R3qRzRuoS8sTsypJGWYAsbMLXO1cbxlYRPKMMWaAO3dFr3KX9nfXbrra19a6fsf2swmAnVxg2lUK4MkjK0xLZbFRYJGoykZQSTmJzHauZ41jFnxE0qRiJZJGdY12UMb2pHFOlSp7eVBu3jhubk3J3J39a08OttKoYQVr4cX5Vw8PoZRcSxndwsb6gWHmdB+tS9ncRkUDwrE7QSgtGniSfdoP1qXDYkC2tPOfCe/nxXZ/ezyO9T4PHEMCDqDXKDiA61LheJLmvcetLWWuOL4ex4TFCRAw57+dEz1yfZLiRIKkNlOt7GwOvPat6fGIu7qPMiuzp75z5eB8joXp9S5g8ZigiljsBXm/F+KGRySbk7D5Vvdoe0EJXKCX5+ybD3npXGYni24QBP9ot6nc1G53ad/ws/Vm6s81I7OeWXxY2+G/wAKzpxr/wBT0BP62qBpyTveharmWu+teQTA73v8DVXWrzNYVXEXPr/cUrqRlNXTT7PsA1ydbaXrXnxijdhXLLcbUzA0vsY9XozeubW1jOIqBobmuDxz3kY9TWtjsQEGpu3Ifv0FYRNHNrn3nOZxDUWHhaR1RAWd2Cqo3LMQAB5kigNdJ2TaLDpJjJndSLw4cRBHkEkiHNMEdlFkQ6Em2ZxzFOMqxOL8Nkw0rQyizrbYhgQwDBlYaMCCNRUvDOCSTpJIrRJHEVVmlkWIAyZsou298prY4kcPiMEvcvKZcCAp79I42eCRjlC5JHz9058LK+xtUfBMYsfDsXmSKQmbDWSQvY2E92tG6Mbedtaoma3Z3EB8mVTeJ5lZXR0eOMMzOkiEq2inS9/Kp+Bw4wRGSLEHDYfNlzyYjuImfQlQpb/Ua29lNra1o9n+MGWc5xFEkWDxaRpGMiLnikYgZmJLMxJJJJJqHF4RsdhsIMMVaTDQmGSDOiOp7x379FcgSK4ZblbkEWPgBk8egnBR5plxAcEJIs4nWy2uoNyUtcaECqmJwDpFFMwHdz95kIN9YWyuCPykEjfkQa3u03DIosPC3cJhsS0jh4hOZj3aqmVyGdil2LjltVjsXHDiYnwuJdUjhljxaltAUSyYiK5/ijyEDqpNMOf41wSfCd336Ze+jEic7q3LTZhzXcXFE/AZxivueUHEZgpUMLAlc5u2wyrqTyseldfwTiseOLzYxgDg8S+NVWIu0TqWbDIOdpYoNOjGsvheJhjgxGKxckgn4gZUTuFSR1QtmxEhDyKFzs3di5vYPbe4AwF4NIJ5IHaKGSEkN30qxC6m1lZtGOtxbca7VudoDxCKFlxGOjZMgYw/e1cskg0KxX9oFWvoNiaj7VNBicPFiYHkaSAJh8R3yokjgL/oz5Vds3sgxlr3JVdBVP7QZA0yZSCPumGGhvqMOgI050EnXgeJwUr5cXhYJo7qwXFxrILalbXve4GnUCmxOCxuMjhlnxUTCQMYlxGKRHazGM2EpH5kI1PKuh7Z4GeTFYpo8Bg3R3crN3ntsDf/AFP/ABQGbn+G3hVHh3FMIsXDUxUMMkbQygytnZoS2KnysyK4V4wSGZSLkE68qYcriuDTRrO0iZPuzpHKrEBlaTPlFuf4G1Gm3WpOP8AnwUgjxCZCy5lIIZWHVWGhsdCNx7xfb4zJL914oMS6PiGxOFLFSpD2XEe0mXQplKWtsCL2rT7U8Xikx2LwuIcHCytGY5R7Rw8vcRATJb8SX0deY1Go1A5P/gGI75MOsZeV0SRVUg+y6CQMWJAUZSCSSAOZqaXs5IFYrNhJCgLMkWJjZwFF2IFwGsP4SffXWcWmjTFYrCtNEjT4DDQJOGBiDxJCWjaTZUkyFSx02vWZwTsxkzjHYVBFlkb7w2JChCsTGNUEcuWS8gXkfxdKQ5cbTU4JOp3pUG9Fw0Wt60QQBfaq0Z61X4vOQmUHVzb13+F65bPx7PcyMRh2xEpfMVTZbDWw569a0sJweMWzF282t/22p8GLAVaDVUgi6MPhUH/RRtPzXb9Sas/8Vyi0aqg/lAH6Vjlr0AanwfdI1W4s5/MarYnFEjU1WUGk4qsyJvUv4geUm9Ra86nSGplgo1qRPNqkoqQLVs4ewJNgOp0rNxnF0j9lBmP8RHsj5mo77fTLe85HjJQi+1z2A3NQHiyW9lD5FgPlWdNIWOYm5POqzijt59ufXVv40MRxZvyqo87n5isufHTHdzboPZ/Sn7zrqKHQ7VpJIyurf1TXEC5B0NSmneMX1FRGK2xquIgRoCKYsedIMKOARFNanNKgBIo4YlZ0VyFVmUMxFwoJALW52FzbwoTTxsAQWGYAi63y3AOozWOW40vY2oJ0/aLhMWFzgYGcRA2hxQnzRygNYMzLGY7OutkIIuB1pj2ZikK4mOQrw4gvI7WMkJQqGwxH5pizKE09oMG1sahh4vhoI8SuGTE3xMbRskroYkDkEvZBeV1tZWNrXvrWdHxIDCSYfKbvPHLm0sBHHImW3U5wfdTDZwHCIZYGnhwkuKYyuDh1mIbDxrlKFgimSVnufaAyjKRa9V+zmHwc+MTDthprTTBAzYizxg2XKyiIBipDdOh2uc7APhMq98uJWVGJEkDx6g2sLOLxsOTAnfar79p83E1xzR2CyRvkDXYiJVUXYj2nIUEtbUk0wk4LgMLi8YsC4WRABiCQJy7SGKJ3VQe7GS7INr3vVfjnCe6jUtw6fC5nVRJJMzjW5K5TGouQDrflVTgHFkw+K750ZkKzKVUgNaaOSPQtpcZ7+6oMUmCUXgXFCQEW70wlbAi98iBr2oDX7e9lIsLiAMIrPDI7RKDZnWaJsjRGw3N0db7h/Cl237OwYOPC90xeRxMk7XuplgMSMEHJQzOvjap4u3GXEYyURBlnkM0CuQTBPYqkw5EhXYEc7L0rBx/ExJhcLBlbNhziCzE3zd+6uLc9Mut6C8soL4USinpqDOBQiMDkPSnp6AVNenpqA9KRqo4k5pAP4Rf1/wAUqVcs9vVWRUtPSquQB6KCOlSqbqnfSXLepkw5PKlSrO7qdeImjwJsWJ0G/hQYkkD2LX5HelSp6nHDl+zWmJipGbUknwO3pyrNliBBt6H61pUq0yzqhkK7elD3t/A0qVbTyz9GqNhSpUjAzGkSPKlSppDaoygpUqADIRtTZjzFKlVA4cUiaVKiwipUqVIGvQmlSpgNMaelTACKVKlQDU4pUqAVv80r0qVAK1DSpUB//9k="/>
          <p:cNvSpPr>
            <a:spLocks noChangeAspect="1" noChangeArrowheads="1"/>
          </p:cNvSpPr>
          <p:nvPr/>
        </p:nvSpPr>
        <p:spPr bwMode="auto">
          <a:xfrm>
            <a:off x="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32925" y="4146833"/>
            <a:ext cx="4028477" cy="22634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006103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Cleaning Your Pigs</a:t>
            </a:r>
            <a:endParaRPr lang="en-US" dirty="0"/>
          </a:p>
        </p:txBody>
      </p:sp>
      <p:sp>
        <p:nvSpPr>
          <p:cNvPr id="3" name="TextBox 2"/>
          <p:cNvSpPr txBox="1"/>
          <p:nvPr/>
        </p:nvSpPr>
        <p:spPr>
          <a:xfrm>
            <a:off x="685800" y="2133600"/>
            <a:ext cx="5943600" cy="1200329"/>
          </a:xfrm>
          <a:prstGeom prst="rect">
            <a:avLst/>
          </a:prstGeom>
          <a:noFill/>
        </p:spPr>
        <p:txBody>
          <a:bodyPr wrap="square" rtlCol="0">
            <a:spAutoFit/>
          </a:bodyPr>
          <a:lstStyle/>
          <a:p>
            <a:r>
              <a:rPr lang="en-US" dirty="0" smtClean="0"/>
              <a:t>Its important to clean your pigs to prevent spread of disease and remove bacteria to protect your pig from illnesses. Make sure you clean them 1or more times a day. A cleaner pig is always a better pig.</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3340856"/>
            <a:ext cx="4419600" cy="32519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519269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Walking your pigs</a:t>
            </a:r>
            <a:endParaRPr lang="en-US" dirty="0"/>
          </a:p>
        </p:txBody>
      </p:sp>
      <p:sp>
        <p:nvSpPr>
          <p:cNvPr id="3" name="TextBox 2"/>
          <p:cNvSpPr txBox="1"/>
          <p:nvPr/>
        </p:nvSpPr>
        <p:spPr>
          <a:xfrm>
            <a:off x="762000" y="2057400"/>
            <a:ext cx="7010400" cy="923330"/>
          </a:xfrm>
          <a:prstGeom prst="rect">
            <a:avLst/>
          </a:prstGeom>
          <a:noFill/>
        </p:spPr>
        <p:txBody>
          <a:bodyPr wrap="square" rtlCol="0">
            <a:spAutoFit/>
          </a:bodyPr>
          <a:lstStyle/>
          <a:p>
            <a:r>
              <a:rPr lang="en-US" dirty="0" smtClean="0"/>
              <a:t>Once you’ve had your pigs for 2 weeks, you can begin walking them. Start them at about 10-15 minute's and gradually make it longer as you approach the fair.</a:t>
            </a: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2987657"/>
            <a:ext cx="4953000" cy="36625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580924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Fair Time</a:t>
            </a:r>
            <a:endParaRPr lang="en-US" dirty="0"/>
          </a:p>
        </p:txBody>
      </p:sp>
      <p:sp>
        <p:nvSpPr>
          <p:cNvPr id="3" name="TextBox 2"/>
          <p:cNvSpPr txBox="1"/>
          <p:nvPr/>
        </p:nvSpPr>
        <p:spPr>
          <a:xfrm>
            <a:off x="838200" y="2209800"/>
            <a:ext cx="7772400" cy="1200329"/>
          </a:xfrm>
          <a:prstGeom prst="rect">
            <a:avLst/>
          </a:prstGeom>
          <a:noFill/>
        </p:spPr>
        <p:txBody>
          <a:bodyPr wrap="square" rtlCol="0">
            <a:spAutoFit/>
          </a:bodyPr>
          <a:lstStyle/>
          <a:p>
            <a:r>
              <a:rPr lang="en-US" dirty="0" smtClean="0"/>
              <a:t>Once the fair comes your going to have to transport your pig. Keep it cool and relaxed. At the fair use all the teqniques you’ve seen, put them all together and put on a show. As long as your dedicated you will be </a:t>
            </a:r>
            <a:r>
              <a:rPr lang="en-US" dirty="0" err="1" smtClean="0"/>
              <a:t>succesful</a:t>
            </a:r>
            <a:r>
              <a:rPr lang="en-US" dirty="0" smtClean="0"/>
              <a:t>!</a:t>
            </a:r>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95650" y="3410129"/>
            <a:ext cx="4019550" cy="28196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1002725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16</TotalTime>
  <Words>234</Words>
  <Application>Microsoft Office PowerPoint</Application>
  <PresentationFormat>On-screen Show (4:3)</PresentationFormat>
  <Paragraphs>14</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Hardcover</vt:lpstr>
      <vt:lpstr>Proper Show Pig Care</vt:lpstr>
      <vt:lpstr>Pigs Arrive </vt:lpstr>
      <vt:lpstr>Feed and Water</vt:lpstr>
      <vt:lpstr>Cleaning Your Pigs</vt:lpstr>
      <vt:lpstr>Walking your pigs</vt:lpstr>
      <vt:lpstr>Fair Time</vt:lpstr>
    </vt:vector>
  </TitlesOfParts>
  <Company>NCSD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Proper Show Pig Care</dc:title>
  <dc:creator>2018Jacob Rauker</dc:creator>
  <cp:lastModifiedBy>2018Jacob Rauker</cp:lastModifiedBy>
  <cp:revision>2</cp:revision>
  <dcterms:created xsi:type="dcterms:W3CDTF">2014-06-11T18:38:03Z</dcterms:created>
  <dcterms:modified xsi:type="dcterms:W3CDTF">2014-06-11T18:54:47Z</dcterms:modified>
</cp:coreProperties>
</file>